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Nunito"/>
      <p:regular r:id="rId25"/>
      <p:bold r:id="rId26"/>
      <p:italic r:id="rId27"/>
      <p:boldItalic r:id="rId28"/>
    </p:embeddedFont>
    <p:embeddedFont>
      <p:font typeface="Maven Pro"/>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cae8b60119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cae8b60119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cae8b6011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cae8b6011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cae8b6011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cae8b6011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cae8b6011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cae8b6011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cae8b6011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cae8b6011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cae8b6011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cae8b6011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cae8b6011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cae8b6011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cae8b6011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cae8b6011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cae8b601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cae8b601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c74595248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c74595248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c7228a80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c7228a80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c7228a805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c7228a805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cae8b6011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cae8b6011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c73464ba6c_4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c73464ba6c_4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cae8b6011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cae8b6011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cae8b6011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cae8b6011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cae8b6011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cae8b6011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cae8b6011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cae8b6011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523775" y="739675"/>
            <a:ext cx="7519500" cy="18729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DBMS</a:t>
            </a:r>
            <a:endParaRPr/>
          </a:p>
          <a:p>
            <a:pPr indent="0" lvl="0" marL="0" rtl="0" algn="l">
              <a:spcBef>
                <a:spcPts val="0"/>
              </a:spcBef>
              <a:spcAft>
                <a:spcPts val="0"/>
              </a:spcAft>
              <a:buNone/>
            </a:pPr>
            <a:r>
              <a:rPr lang="en"/>
              <a:t>MINI PROJECT</a:t>
            </a:r>
            <a:endParaRPr/>
          </a:p>
          <a:p>
            <a:pPr indent="0" lvl="0" marL="0" rtl="0" algn="l">
              <a:spcBef>
                <a:spcPts val="0"/>
              </a:spcBef>
              <a:spcAft>
                <a:spcPts val="0"/>
              </a:spcAft>
              <a:buNone/>
            </a:pPr>
            <a:r>
              <a:rPr lang="en"/>
              <a:t>RESTAURANT MANAGEMENT</a:t>
            </a:r>
            <a:endParaRPr/>
          </a:p>
          <a:p>
            <a:pPr indent="0" lvl="0" marL="0" rtl="0" algn="l">
              <a:spcBef>
                <a:spcPts val="0"/>
              </a:spcBef>
              <a:spcAft>
                <a:spcPts val="0"/>
              </a:spcAft>
              <a:buNone/>
            </a:pPr>
            <a:r>
              <a:t/>
            </a:r>
            <a:endParaRPr/>
          </a:p>
        </p:txBody>
      </p:sp>
      <p:sp>
        <p:nvSpPr>
          <p:cNvPr id="278" name="Google Shape;278;p13"/>
          <p:cNvSpPr txBox="1"/>
          <p:nvPr>
            <p:ph idx="1" type="subTitle"/>
          </p:nvPr>
        </p:nvSpPr>
        <p:spPr>
          <a:xfrm>
            <a:off x="656450" y="2848550"/>
            <a:ext cx="5182500" cy="19350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SzPts val="935"/>
              <a:buNone/>
            </a:pPr>
            <a:r>
              <a:rPr lang="en" sz="1581" u="sng"/>
              <a:t>TEAM 4</a:t>
            </a:r>
            <a:endParaRPr sz="1581" u="sng"/>
          </a:p>
          <a:p>
            <a:pPr indent="0" lvl="0" marL="0" rtl="0" algn="l">
              <a:lnSpc>
                <a:spcPct val="80000"/>
              </a:lnSpc>
              <a:spcBef>
                <a:spcPts val="0"/>
              </a:spcBef>
              <a:spcAft>
                <a:spcPts val="0"/>
              </a:spcAft>
              <a:buSzPts val="935"/>
              <a:buNone/>
            </a:pPr>
            <a:r>
              <a:t/>
            </a:r>
            <a:endParaRPr sz="1581"/>
          </a:p>
          <a:p>
            <a:pPr indent="0" lvl="0" marL="0" rtl="0" algn="l">
              <a:lnSpc>
                <a:spcPct val="80000"/>
              </a:lnSpc>
              <a:spcBef>
                <a:spcPts val="0"/>
              </a:spcBef>
              <a:spcAft>
                <a:spcPts val="0"/>
              </a:spcAft>
              <a:buSzPts val="935"/>
              <a:buNone/>
            </a:pPr>
            <a:r>
              <a:rPr lang="en" sz="1581"/>
              <a:t>19S019  K. MUTHURAMAN</a:t>
            </a:r>
            <a:endParaRPr sz="1581"/>
          </a:p>
          <a:p>
            <a:pPr indent="0" lvl="0" marL="0" rtl="0" algn="l">
              <a:lnSpc>
                <a:spcPct val="80000"/>
              </a:lnSpc>
              <a:spcBef>
                <a:spcPts val="0"/>
              </a:spcBef>
              <a:spcAft>
                <a:spcPts val="0"/>
              </a:spcAft>
              <a:buSzPts val="935"/>
              <a:buNone/>
            </a:pPr>
            <a:r>
              <a:rPr lang="en" sz="1581"/>
              <a:t>19S020  U. NEERAJA</a:t>
            </a:r>
            <a:endParaRPr sz="1581"/>
          </a:p>
          <a:p>
            <a:pPr indent="0" lvl="0" marL="0" rtl="0" algn="l">
              <a:lnSpc>
                <a:spcPct val="80000"/>
              </a:lnSpc>
              <a:spcBef>
                <a:spcPts val="0"/>
              </a:spcBef>
              <a:spcAft>
                <a:spcPts val="0"/>
              </a:spcAft>
              <a:buSzPts val="935"/>
              <a:buNone/>
            </a:pPr>
            <a:r>
              <a:rPr lang="en" sz="1581"/>
              <a:t>19S021  S. NEHA</a:t>
            </a:r>
            <a:endParaRPr sz="1581"/>
          </a:p>
          <a:p>
            <a:pPr indent="0" lvl="0" marL="0" rtl="0" algn="l">
              <a:lnSpc>
                <a:spcPct val="80000"/>
              </a:lnSpc>
              <a:spcBef>
                <a:spcPts val="0"/>
              </a:spcBef>
              <a:spcAft>
                <a:spcPts val="0"/>
              </a:spcAft>
              <a:buSzPts val="935"/>
              <a:buNone/>
            </a:pPr>
            <a:r>
              <a:rPr lang="en" sz="1581"/>
              <a:t>19S022  A. NITHILA PALETT</a:t>
            </a:r>
            <a:endParaRPr sz="1581"/>
          </a:p>
          <a:p>
            <a:pPr indent="0" lvl="0" marL="0" rtl="0" algn="l">
              <a:lnSpc>
                <a:spcPct val="80000"/>
              </a:lnSpc>
              <a:spcBef>
                <a:spcPts val="0"/>
              </a:spcBef>
              <a:spcAft>
                <a:spcPts val="0"/>
              </a:spcAft>
              <a:buSzPts val="935"/>
              <a:buNone/>
            </a:pPr>
            <a:r>
              <a:rPr lang="en" sz="1581"/>
              <a:t>19S023  K.V. NITHYASRI </a:t>
            </a:r>
            <a:endParaRPr sz="1581"/>
          </a:p>
          <a:p>
            <a:pPr indent="0" lvl="0" marL="0" rtl="0" algn="l">
              <a:lnSpc>
                <a:spcPct val="80000"/>
              </a:lnSpc>
              <a:spcBef>
                <a:spcPts val="0"/>
              </a:spcBef>
              <a:spcAft>
                <a:spcPts val="0"/>
              </a:spcAft>
              <a:buSzPts val="935"/>
              <a:buNone/>
            </a:pPr>
            <a:r>
              <a:rPr lang="en" sz="1581"/>
              <a:t>19S024  S. PON RISHIKESH </a:t>
            </a:r>
            <a:endParaRPr sz="1581"/>
          </a:p>
          <a:p>
            <a:pPr indent="0" lvl="0" marL="0" rtl="0" algn="l">
              <a:lnSpc>
                <a:spcPct val="80000"/>
              </a:lnSpc>
              <a:spcBef>
                <a:spcPts val="0"/>
              </a:spcBef>
              <a:spcAft>
                <a:spcPts val="0"/>
              </a:spcAft>
              <a:buSzPts val="935"/>
              <a:buNone/>
            </a:pPr>
            <a:r>
              <a:t/>
            </a:r>
            <a:endParaRPr sz="1581"/>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37" name="Google Shape;337;p22"/>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38" name="Google Shape;338;p22"/>
          <p:cNvPicPr preferRelativeResize="0"/>
          <p:nvPr/>
        </p:nvPicPr>
        <p:blipFill>
          <a:blip r:embed="rId3">
            <a:alphaModFix/>
          </a:blip>
          <a:stretch>
            <a:fillRect/>
          </a:stretch>
        </p:blipFill>
        <p:spPr>
          <a:xfrm>
            <a:off x="418950" y="598576"/>
            <a:ext cx="8482100" cy="36995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pic>
        <p:nvPicPr>
          <p:cNvPr id="343" name="Google Shape;343;p23"/>
          <p:cNvPicPr preferRelativeResize="0"/>
          <p:nvPr/>
        </p:nvPicPr>
        <p:blipFill>
          <a:blip r:embed="rId3">
            <a:alphaModFix/>
          </a:blip>
          <a:stretch>
            <a:fillRect/>
          </a:stretch>
        </p:blipFill>
        <p:spPr>
          <a:xfrm>
            <a:off x="152400" y="152400"/>
            <a:ext cx="8839204" cy="479814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p24"/>
          <p:cNvPicPr preferRelativeResize="0"/>
          <p:nvPr/>
        </p:nvPicPr>
        <p:blipFill>
          <a:blip r:embed="rId3">
            <a:alphaModFix/>
          </a:blip>
          <a:stretch>
            <a:fillRect/>
          </a:stretch>
        </p:blipFill>
        <p:spPr>
          <a:xfrm>
            <a:off x="152400" y="381000"/>
            <a:ext cx="8839202" cy="314816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pic>
        <p:nvPicPr>
          <p:cNvPr id="353" name="Google Shape;353;p25"/>
          <p:cNvPicPr preferRelativeResize="0"/>
          <p:nvPr/>
        </p:nvPicPr>
        <p:blipFill>
          <a:blip r:embed="rId3">
            <a:alphaModFix/>
          </a:blip>
          <a:stretch>
            <a:fillRect/>
          </a:stretch>
        </p:blipFill>
        <p:spPr>
          <a:xfrm>
            <a:off x="152400" y="152400"/>
            <a:ext cx="8839199" cy="440650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pic>
        <p:nvPicPr>
          <p:cNvPr id="358" name="Google Shape;358;p26"/>
          <p:cNvPicPr preferRelativeResize="0"/>
          <p:nvPr/>
        </p:nvPicPr>
        <p:blipFill>
          <a:blip r:embed="rId3">
            <a:alphaModFix/>
          </a:blip>
          <a:stretch>
            <a:fillRect/>
          </a:stretch>
        </p:blipFill>
        <p:spPr>
          <a:xfrm>
            <a:off x="990600" y="1143000"/>
            <a:ext cx="7743825" cy="3667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pic>
        <p:nvPicPr>
          <p:cNvPr id="363" name="Google Shape;363;p27"/>
          <p:cNvPicPr preferRelativeResize="0"/>
          <p:nvPr/>
        </p:nvPicPr>
        <p:blipFill>
          <a:blip r:embed="rId3">
            <a:alphaModFix/>
          </a:blip>
          <a:stretch>
            <a:fillRect/>
          </a:stretch>
        </p:blipFill>
        <p:spPr>
          <a:xfrm>
            <a:off x="228600" y="685800"/>
            <a:ext cx="8839202" cy="2721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pic>
        <p:nvPicPr>
          <p:cNvPr id="368" name="Google Shape;368;p28"/>
          <p:cNvPicPr preferRelativeResize="0"/>
          <p:nvPr/>
        </p:nvPicPr>
        <p:blipFill>
          <a:blip r:embed="rId3">
            <a:alphaModFix/>
          </a:blip>
          <a:stretch>
            <a:fillRect/>
          </a:stretch>
        </p:blipFill>
        <p:spPr>
          <a:xfrm>
            <a:off x="2154500" y="152400"/>
            <a:ext cx="3429906" cy="48386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pic>
        <p:nvPicPr>
          <p:cNvPr id="373" name="Google Shape;373;p29"/>
          <p:cNvPicPr preferRelativeResize="0"/>
          <p:nvPr/>
        </p:nvPicPr>
        <p:blipFill>
          <a:blip r:embed="rId3">
            <a:alphaModFix/>
          </a:blip>
          <a:stretch>
            <a:fillRect/>
          </a:stretch>
        </p:blipFill>
        <p:spPr>
          <a:xfrm>
            <a:off x="504250" y="588000"/>
            <a:ext cx="8239125" cy="36861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pic>
        <p:nvPicPr>
          <p:cNvPr id="378" name="Google Shape;378;p30"/>
          <p:cNvPicPr preferRelativeResize="0"/>
          <p:nvPr/>
        </p:nvPicPr>
        <p:blipFill>
          <a:blip r:embed="rId3">
            <a:alphaModFix/>
          </a:blip>
          <a:stretch>
            <a:fillRect/>
          </a:stretch>
        </p:blipFill>
        <p:spPr>
          <a:xfrm>
            <a:off x="152400" y="1022350"/>
            <a:ext cx="8839197" cy="2035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31"/>
          <p:cNvSpPr txBox="1"/>
          <p:nvPr/>
        </p:nvSpPr>
        <p:spPr>
          <a:xfrm>
            <a:off x="1591750" y="1684150"/>
            <a:ext cx="61572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6300">
                <a:latin typeface="Nunito"/>
                <a:ea typeface="Nunito"/>
                <a:cs typeface="Nunito"/>
                <a:sym typeface="Nunito"/>
              </a:rPr>
              <a:t>THANK YOU </a:t>
            </a:r>
            <a:endParaRPr b="1" sz="6300">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2CC"/>
        </a:solidFill>
      </p:bgPr>
    </p:bg>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TABLE OF CONTENTS:</a:t>
            </a:r>
            <a:endParaRPr/>
          </a:p>
          <a:p>
            <a:pPr indent="0" lvl="0" marL="0" rtl="0" algn="l">
              <a:spcBef>
                <a:spcPts val="0"/>
              </a:spcBef>
              <a:spcAft>
                <a:spcPts val="0"/>
              </a:spcAft>
              <a:buNone/>
            </a:pPr>
            <a:r>
              <a:t/>
            </a:r>
            <a:endParaRPr/>
          </a:p>
        </p:txBody>
      </p:sp>
      <p:sp>
        <p:nvSpPr>
          <p:cNvPr id="284" name="Google Shape;284;p1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1.</a:t>
            </a:r>
            <a:r>
              <a:rPr lang="en" sz="1800"/>
              <a:t>DESCRIPTION</a:t>
            </a:r>
            <a:endParaRPr sz="1800"/>
          </a:p>
          <a:p>
            <a:pPr indent="0" lvl="0" marL="0" rtl="0" algn="l">
              <a:spcBef>
                <a:spcPts val="1200"/>
              </a:spcBef>
              <a:spcAft>
                <a:spcPts val="0"/>
              </a:spcAft>
              <a:buNone/>
            </a:pPr>
            <a:r>
              <a:rPr lang="en" sz="1800"/>
              <a:t>2.</a:t>
            </a:r>
            <a:r>
              <a:rPr lang="en" sz="1800"/>
              <a:t>ER DIAGRAM</a:t>
            </a:r>
            <a:endParaRPr sz="1800"/>
          </a:p>
          <a:p>
            <a:pPr indent="0" lvl="0" marL="0" rtl="0" algn="l">
              <a:spcBef>
                <a:spcPts val="1200"/>
              </a:spcBef>
              <a:spcAft>
                <a:spcPts val="0"/>
              </a:spcAft>
              <a:buNone/>
            </a:pPr>
            <a:r>
              <a:rPr lang="en" sz="1800"/>
              <a:t>3. </a:t>
            </a:r>
            <a:r>
              <a:rPr lang="en" sz="1800"/>
              <a:t> SQL QUERIES </a:t>
            </a:r>
            <a:endParaRPr sz="1800"/>
          </a:p>
          <a:p>
            <a:pPr indent="0" lvl="0" marL="0" rtl="0" algn="l">
              <a:spcBef>
                <a:spcPts val="1200"/>
              </a:spcBef>
              <a:spcAft>
                <a:spcPts val="0"/>
              </a:spcAft>
              <a:buNone/>
            </a:pPr>
            <a:r>
              <a:rPr lang="en" sz="1800"/>
              <a:t>4. </a:t>
            </a:r>
            <a:r>
              <a:rPr lang="en" sz="1800"/>
              <a:t>HTML CODE</a:t>
            </a:r>
            <a:endParaRPr sz="1800"/>
          </a:p>
          <a:p>
            <a:pPr indent="0" lvl="0" marL="0" rtl="0" algn="l">
              <a:spcBef>
                <a:spcPts val="1200"/>
              </a:spcBef>
              <a:spcAft>
                <a:spcPts val="1200"/>
              </a:spcAft>
              <a:buNone/>
            </a:pPr>
            <a:r>
              <a:rPr lang="en" sz="1800"/>
              <a:t>5. OUTPUT SCREENSHOTS</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txBox="1"/>
          <p:nvPr>
            <p:ph idx="1" type="body"/>
          </p:nvPr>
        </p:nvSpPr>
        <p:spPr>
          <a:xfrm>
            <a:off x="492750" y="636325"/>
            <a:ext cx="8158500" cy="4199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t>The restaurant maintains the catalog for the list of food and beverage items that it provides. Apart from providing food facility at their own premises, the restaurant takes orders online through their site. Orders on the phone are also entertained. To deliver the orders, we have delivery boys. Each delivery boy is assigned to the specific area code. The delivery boy cannot deliver outside the area which is not assigned to the delivery boy (for every delivery boy there can be single area assigned to that delivery boy). The customer record is maintained so that premium customer can be awarded discounts.</a:t>
            </a:r>
            <a:endParaRPr sz="1600"/>
          </a:p>
          <a:p>
            <a:pPr indent="0" lvl="0" marL="0" rtl="0" algn="l">
              <a:spcBef>
                <a:spcPts val="1200"/>
              </a:spcBef>
              <a:spcAft>
                <a:spcPts val="0"/>
              </a:spcAft>
              <a:buNone/>
            </a:pPr>
            <a:r>
              <a:rPr lang="en" sz="1600">
                <a:solidFill>
                  <a:srgbClr val="000000"/>
                </a:solidFill>
              </a:rPr>
              <a:t>DELIVERABLES:</a:t>
            </a:r>
            <a:endParaRPr sz="1600">
              <a:solidFill>
                <a:srgbClr val="000000"/>
              </a:solidFill>
            </a:endParaRPr>
          </a:p>
          <a:p>
            <a:pPr indent="0" lvl="0" marL="0" rtl="0" algn="l">
              <a:spcBef>
                <a:spcPts val="1200"/>
              </a:spcBef>
              <a:spcAft>
                <a:spcPts val="0"/>
              </a:spcAft>
              <a:buNone/>
            </a:pPr>
            <a:r>
              <a:rPr lang="en">
                <a:solidFill>
                  <a:srgbClr val="000000"/>
                </a:solidFill>
              </a:rPr>
              <a:t>1.ER DIAGRAM OF ALL ENTITIES,RELATIONSHIPS AND THEIR DATA STRUCTURE</a:t>
            </a:r>
            <a:endParaRPr>
              <a:solidFill>
                <a:srgbClr val="000000"/>
              </a:solidFill>
            </a:endParaRPr>
          </a:p>
          <a:p>
            <a:pPr indent="0" lvl="0" marL="0" rtl="0" algn="l">
              <a:spcBef>
                <a:spcPts val="1200"/>
              </a:spcBef>
              <a:spcAft>
                <a:spcPts val="0"/>
              </a:spcAft>
              <a:buNone/>
            </a:pPr>
            <a:r>
              <a:rPr lang="en">
                <a:solidFill>
                  <a:srgbClr val="000000"/>
                </a:solidFill>
              </a:rPr>
              <a:t>2.SQL QUERIES TO ORDER BOOKING ASSIGNMENT OF DELIVERY BOYS AND DELIVERY PLAN.</a:t>
            </a:r>
            <a:endParaRPr>
              <a:solidFill>
                <a:srgbClr val="000000"/>
              </a:solidFill>
            </a:endParaRPr>
          </a:p>
          <a:p>
            <a:pPr indent="0" lvl="0" marL="0" rtl="0" algn="l">
              <a:spcBef>
                <a:spcPts val="1200"/>
              </a:spcBef>
              <a:spcAft>
                <a:spcPts val="0"/>
              </a:spcAft>
              <a:buNone/>
            </a:pPr>
            <a:r>
              <a:t/>
            </a:r>
            <a:endParaRPr sz="1600"/>
          </a:p>
          <a:p>
            <a:pPr indent="0" lvl="0" marL="0" rtl="0" algn="l">
              <a:spcBef>
                <a:spcPts val="1200"/>
              </a:spcBef>
              <a:spcAft>
                <a:spcPts val="1200"/>
              </a:spcAft>
              <a:buNone/>
            </a:pPr>
            <a:r>
              <a:t/>
            </a:r>
            <a:endParaRPr/>
          </a:p>
        </p:txBody>
      </p:sp>
      <p:sp>
        <p:nvSpPr>
          <p:cNvPr id="290" name="Google Shape;290;p15"/>
          <p:cNvSpPr txBox="1"/>
          <p:nvPr>
            <p:ph type="title"/>
          </p:nvPr>
        </p:nvSpPr>
        <p:spPr>
          <a:xfrm>
            <a:off x="2644175" y="7972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DESCRIPTION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16"/>
          <p:cNvSpPr txBox="1"/>
          <p:nvPr/>
        </p:nvSpPr>
        <p:spPr>
          <a:xfrm>
            <a:off x="3677575" y="251675"/>
            <a:ext cx="32502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latin typeface="Nunito"/>
                <a:ea typeface="Nunito"/>
                <a:cs typeface="Nunito"/>
                <a:sym typeface="Nunito"/>
              </a:rPr>
              <a:t>ER DIAGRAM </a:t>
            </a:r>
            <a:endParaRPr b="1" sz="1900">
              <a:latin typeface="Nunito"/>
              <a:ea typeface="Nunito"/>
              <a:cs typeface="Nunito"/>
              <a:sym typeface="Nunito"/>
            </a:endParaRPr>
          </a:p>
        </p:txBody>
      </p:sp>
      <p:pic>
        <p:nvPicPr>
          <p:cNvPr id="296" name="Google Shape;296;p16"/>
          <p:cNvPicPr preferRelativeResize="0"/>
          <p:nvPr/>
        </p:nvPicPr>
        <p:blipFill>
          <a:blip r:embed="rId3">
            <a:alphaModFix/>
          </a:blip>
          <a:stretch>
            <a:fillRect/>
          </a:stretch>
        </p:blipFill>
        <p:spPr>
          <a:xfrm>
            <a:off x="1356825" y="728675"/>
            <a:ext cx="6677604" cy="4110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7"/>
          <p:cNvSpPr txBox="1"/>
          <p:nvPr>
            <p:ph type="title"/>
          </p:nvPr>
        </p:nvSpPr>
        <p:spPr>
          <a:xfrm>
            <a:off x="1948825" y="155350"/>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SQL QUERIES</a:t>
            </a:r>
            <a:endParaRPr/>
          </a:p>
        </p:txBody>
      </p:sp>
      <p:sp>
        <p:nvSpPr>
          <p:cNvPr id="302" name="Google Shape;302;p17"/>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03" name="Google Shape;303;p17"/>
          <p:cNvPicPr preferRelativeResize="0"/>
          <p:nvPr/>
        </p:nvPicPr>
        <p:blipFill>
          <a:blip r:embed="rId3">
            <a:alphaModFix/>
          </a:blip>
          <a:stretch>
            <a:fillRect/>
          </a:stretch>
        </p:blipFill>
        <p:spPr>
          <a:xfrm>
            <a:off x="603250" y="889325"/>
            <a:ext cx="7627651" cy="3969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09" name="Google Shape;309;p18"/>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0" name="Google Shape;310;p18"/>
          <p:cNvPicPr preferRelativeResize="0"/>
          <p:nvPr/>
        </p:nvPicPr>
        <p:blipFill>
          <a:blip r:embed="rId3">
            <a:alphaModFix/>
          </a:blip>
          <a:stretch>
            <a:fillRect/>
          </a:stretch>
        </p:blipFill>
        <p:spPr>
          <a:xfrm>
            <a:off x="485975" y="1374200"/>
            <a:ext cx="8402175" cy="2174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16" name="Google Shape;316;p19"/>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17" name="Google Shape;317;p19"/>
          <p:cNvPicPr preferRelativeResize="0"/>
          <p:nvPr/>
        </p:nvPicPr>
        <p:blipFill>
          <a:blip r:embed="rId3">
            <a:alphaModFix/>
          </a:blip>
          <a:stretch>
            <a:fillRect/>
          </a:stretch>
        </p:blipFill>
        <p:spPr>
          <a:xfrm>
            <a:off x="494300" y="383100"/>
            <a:ext cx="8155400" cy="3780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23" name="Google Shape;323;p20"/>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24" name="Google Shape;324;p20"/>
          <p:cNvPicPr preferRelativeResize="0"/>
          <p:nvPr/>
        </p:nvPicPr>
        <p:blipFill>
          <a:blip r:embed="rId3">
            <a:alphaModFix/>
          </a:blip>
          <a:stretch>
            <a:fillRect/>
          </a:stretch>
        </p:blipFill>
        <p:spPr>
          <a:xfrm>
            <a:off x="452475" y="274376"/>
            <a:ext cx="8331299" cy="4293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30" name="Google Shape;330;p21"/>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31" name="Google Shape;331;p21"/>
          <p:cNvPicPr preferRelativeResize="0"/>
          <p:nvPr/>
        </p:nvPicPr>
        <p:blipFill>
          <a:blip r:embed="rId3">
            <a:alphaModFix/>
          </a:blip>
          <a:stretch>
            <a:fillRect/>
          </a:stretch>
        </p:blipFill>
        <p:spPr>
          <a:xfrm>
            <a:off x="359952" y="238375"/>
            <a:ext cx="7830199" cy="45449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